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25" d="100"/>
          <a:sy n="125" d="100"/>
        </p:scale>
        <p:origin x="-235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547" cy="497364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7364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r">
              <a:defRPr sz="1200"/>
            </a:lvl1pPr>
          </a:lstStyle>
          <a:p>
            <a:fld id="{E202E608-09C0-4E73-8B54-2DCC4FA08089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1" tIns="46081" rIns="92161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2" y="4725758"/>
            <a:ext cx="5487041" cy="4476273"/>
          </a:xfrm>
          <a:prstGeom prst="rect">
            <a:avLst/>
          </a:prstGeom>
        </p:spPr>
        <p:txBody>
          <a:bodyPr vert="horz" lIns="92161" tIns="46081" rIns="92161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312"/>
            <a:ext cx="2972547" cy="497364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312"/>
            <a:ext cx="2972547" cy="497364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r">
              <a:defRPr sz="12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93460"/>
            <a:ext cx="6741368" cy="590108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Содержание и благоустройство территории </a:t>
            </a:r>
            <a:r>
              <a:rPr lang="ru-RU" sz="2200" dirty="0" err="1" smtClean="0">
                <a:solidFill>
                  <a:srgbClr val="7030A0"/>
                </a:solidFill>
                <a:cs typeface="Times New Roman" pitchFamily="18" charset="0"/>
              </a:rPr>
              <a:t>Технополиса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 "Химград "</a:t>
            </a: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316109" y="1403647"/>
            <a:ext cx="3328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1. По благоустройству территории</a:t>
            </a:r>
            <a:endParaRPr lang="ru-RU" sz="12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6109" y="1680647"/>
            <a:ext cx="3328915" cy="271331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1.Механическая и ручная уборка территории в зимний период;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2.Вывоз и утилизация снега;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3.Уборка снега с кровли;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4.Механическая </a:t>
            </a:r>
            <a:r>
              <a:rPr lang="ru-RU" sz="1200" dirty="0"/>
              <a:t>и ручная уборка территории в </a:t>
            </a:r>
            <a:r>
              <a:rPr lang="ru-RU" sz="1200" dirty="0" smtClean="0"/>
              <a:t>летний </a:t>
            </a:r>
            <a:r>
              <a:rPr lang="ru-RU" sz="1200" dirty="0"/>
              <a:t>период</a:t>
            </a:r>
            <a:r>
              <a:rPr lang="ru-RU" sz="1200" dirty="0" smtClean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5.Озеленение территории (посадка зеленых насаждений);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6.Санитарная уборка территории ( спил аварийных деревьев, вырубка кустарников, стрижка газонов);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7.Вывоз и утилизация мусора.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здание 287;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</a:t>
            </a:r>
            <a:r>
              <a:rPr lang="en-US" sz="800" dirty="0" smtClean="0"/>
              <a:t>3</a:t>
            </a:r>
            <a:r>
              <a:rPr lang="ru-RU" sz="800" dirty="0" smtClean="0"/>
              <a:t>; тел. 212-53-55 </a:t>
            </a:r>
            <a:r>
              <a:rPr lang="ru-RU" sz="800" dirty="0" err="1" smtClean="0">
                <a:solidFill>
                  <a:srgbClr val="0070C0"/>
                </a:solidFill>
                <a:hlinkClick r:id=""/>
              </a:rPr>
              <a:t>himgrad@himgrad.ru</a:t>
            </a:r>
            <a:endParaRPr lang="ru-RU" sz="800" dirty="0" smtClean="0">
              <a:solidFill>
                <a:srgbClr val="0070C0"/>
              </a:solidFill>
              <a:hlinkClick r:id="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209" y="4963676"/>
            <a:ext cx="3328915" cy="159057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1.Земляные работы, планировка территории, разработка котлованов и траншей;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2.Демонтаж строений и металлоконструкций;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3.Устройство АБП, укладка брусчатки, дорожные работы;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4.Установка опор освещения, монтаж ограждений.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3209" y="7092280"/>
            <a:ext cx="3321815" cy="115212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1.Автовышка;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2.Трактор;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3.УАЗ;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4.Кран;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5.Самосвал;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6. Погрузчик и</a:t>
            </a:r>
            <a:r>
              <a:rPr lang="ru-RU" sz="1200" dirty="0" smtClean="0"/>
              <a:t> иная спец. </a:t>
            </a:r>
            <a:r>
              <a:rPr lang="ru-RU" sz="1200" dirty="0"/>
              <a:t>т</a:t>
            </a:r>
            <a:r>
              <a:rPr lang="ru-RU" sz="1200" dirty="0" smtClean="0"/>
              <a:t>ехника.</a:t>
            </a:r>
            <a:endParaRPr lang="ru-RU" sz="12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0070C0"/>
              </a:solidFill>
              <a:hlinkClick r:id=""/>
            </a:endParaRP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" y="8358214"/>
            <a:ext cx="68853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700" dirty="0" smtClean="0">
                <a:solidFill>
                  <a:schemeClr val="hlink"/>
                </a:solidFill>
              </a:rPr>
              <a:t>Служба по режиму и благоустройству ООО «ХИМГРАД</a:t>
            </a:r>
            <a:r>
              <a:rPr lang="ru-RU" sz="700" dirty="0">
                <a:solidFill>
                  <a:schemeClr val="hlink"/>
                </a:solidFill>
              </a:rPr>
              <a:t>»</a:t>
            </a:r>
          </a:p>
          <a:p>
            <a:r>
              <a:rPr lang="ru-RU" sz="700" dirty="0">
                <a:solidFill>
                  <a:schemeClr val="hlink"/>
                </a:solidFill>
              </a:rPr>
              <a:t>Тел. </a:t>
            </a:r>
            <a:r>
              <a:rPr lang="ru-RU" sz="700" dirty="0" smtClean="0">
                <a:solidFill>
                  <a:schemeClr val="hlink"/>
                </a:solidFill>
              </a:rPr>
              <a:t>212-53-55 (вн. 16375)</a:t>
            </a:r>
            <a:endParaRPr lang="ru-RU" sz="700" dirty="0">
              <a:solidFill>
                <a:schemeClr val="hlink"/>
              </a:solidFill>
            </a:endParaRPr>
          </a:p>
          <a:p>
            <a:r>
              <a:rPr lang="en-US" sz="700" i="1" dirty="0" smtClean="0">
                <a:solidFill>
                  <a:schemeClr val="hlink"/>
                </a:solidFill>
              </a:rPr>
              <a:t>asmankin@himgrad.ru</a:t>
            </a:r>
            <a:endParaRPr lang="ru-RU" sz="700" i="1" dirty="0" smtClean="0">
              <a:solidFill>
                <a:schemeClr val="hlink"/>
              </a:solidFill>
            </a:endParaRPr>
          </a:p>
          <a:p>
            <a:r>
              <a:rPr lang="en-US" sz="700" i="1" dirty="0" smtClean="0">
                <a:solidFill>
                  <a:schemeClr val="hlink"/>
                </a:solidFill>
              </a:rPr>
              <a:t>minazov@himgrad.ru</a:t>
            </a:r>
            <a:endParaRPr lang="ru-RU" sz="700" dirty="0" smtClean="0"/>
          </a:p>
          <a:p>
            <a:pPr algn="r"/>
            <a:endParaRPr lang="ru-RU" sz="800" i="1" dirty="0" smtClean="0">
              <a:solidFill>
                <a:schemeClr val="hlink"/>
              </a:solidFill>
            </a:endParaRPr>
          </a:p>
          <a:p>
            <a:pPr algn="r"/>
            <a:endParaRPr lang="ru-RU" sz="700" b="1" i="1" u="sng" dirty="0">
              <a:solidFill>
                <a:schemeClr val="hlin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349" y="4716016"/>
            <a:ext cx="3328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2. По строительно - монтажным работам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23210" y="6832250"/>
            <a:ext cx="3328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3. По аренде спецтехники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687" y="6707910"/>
            <a:ext cx="2442177" cy="162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41" y="3506232"/>
            <a:ext cx="2421082" cy="88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00" y="2208331"/>
            <a:ext cx="2445364" cy="100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Documents and Settings\Denis\Рабочий стол\64251291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641" y="4716016"/>
            <a:ext cx="2445364" cy="159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683568"/>
            <a:ext cx="2304256" cy="130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210" y="968408"/>
            <a:ext cx="3321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C3300"/>
                </a:solidFill>
              </a:rPr>
              <a:t>Предоставляемые услуги:</a:t>
            </a:r>
            <a:endParaRPr lang="ru-RU" sz="16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165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Содержание и благоустройство территории Технополиса "Химград "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126</cp:revision>
  <cp:lastPrinted>2014-12-09T11:34:49Z</cp:lastPrinted>
  <dcterms:created xsi:type="dcterms:W3CDTF">2011-03-23T07:21:32Z</dcterms:created>
  <dcterms:modified xsi:type="dcterms:W3CDTF">2015-01-30T05:20:12Z</dcterms:modified>
</cp:coreProperties>
</file>